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11"/>
    <p:restoredTop sz="94676"/>
  </p:normalViewPr>
  <p:slideViewPr>
    <p:cSldViewPr snapToGrid="0">
      <p:cViewPr varScale="1">
        <p:scale>
          <a:sx n="118" d="100"/>
          <a:sy n="118" d="100"/>
        </p:scale>
        <p:origin x="208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CA865-E86B-37B9-E2FC-A8AEC9BAD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CAC997-3AC0-131C-B3FB-ECBD58964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E8593-BFE7-F077-B7DF-584E3A6B3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F653D-D182-D45E-238D-B9A2AC496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E7B75-9B71-C02C-2251-786781519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774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5AF96-35D6-B645-EE27-D97C18D77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934DC8-1797-75CA-0911-DF8E48E05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E35AD-D381-27BF-2FAE-AC259D8D5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98FF6-3EA7-8E6F-6D3A-267622EFD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42AFA-8262-63BB-3D17-1194B8F5A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42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7BA872-C7A4-87FB-226D-EE112138DE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7E22C9-A166-CA6F-C1CA-ED7722E345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43218-BE70-CBD5-4B2D-3216BCAF5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B3167-6BC0-B2A9-EA55-FB80D0402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59C0C-0CA9-4920-F84E-2F4B07EF6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948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8B0E4-E8D6-9E7F-E4CA-7887A1E9A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F6248-BA51-BED4-61C2-95A061550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D2C22-7B58-F13C-A1C8-76D1554C6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A3F20-6AC4-CD63-F6CF-FE9851196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5F2D98-515A-481A-2442-2DA3AE86B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52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F6310-6C29-DEB4-85EB-F0D743C2B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5E4C0-332D-4C13-87B4-ACF959EA1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A829B-EB45-2BFD-4964-B347B8FFD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87E1-31CB-E62B-6EC8-DB4F5CD95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4E8EA-B55A-283B-088E-D90F9DADC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321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2EF6C-1FD3-D0A4-9DFA-21E8628DA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A5365-0215-2C0A-BBA6-2007D92748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6A70B7-90B0-BB2A-7D5D-9129F12071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C50360-8BE5-8E55-F68C-EDBF4A62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2BC884-10D1-4DD3-34A7-0EE979DA5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372C58-B26B-33CA-ADAB-5776C9BBC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169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87C95-561D-0296-A7C8-19C4CE3D4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880F9-5D0C-71A1-2E0A-03F6FF110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6335C7-89E3-BF5E-1DB3-7FD380249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B03245-ECDA-FCE3-92E4-5BE590FE1C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4B86DD-92AC-84D9-AB44-7759AF7E3B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CB78AC-87C5-872C-CB72-392A82A30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FAF47B-4E57-D126-ACED-F4F72D4B3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7AD4CF-3FCC-CFF1-E354-76FEF19EA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041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CE9FB-47C3-E6CB-4DD9-6EC5224E6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059B72-D728-5D64-F153-F1C9F63DD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DF7D26-B81C-9565-73B0-0CC081D8A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C3FD9B-D5E8-A583-80F6-136C2B529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61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CAC122-2B72-E084-1647-86B960540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95E15F-E12F-77A5-2A49-9E6520483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C279F-276E-BADC-27F7-470A4E9E0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84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D6706-040D-6488-B657-05F5B31BA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BB0A1-922E-42C4-8525-F98D83092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713DA3-6184-C9C4-435E-75E2BB88FE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B0490-8DDD-2797-0E95-4A32FEA41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858C46-DE80-BE34-0C04-027359681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137B3F-24AF-9ED1-AEA0-4221E1FEF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51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A2E63-F8A6-24A3-DAAB-64235ACCE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BCCD9E-E88A-B2F0-84A8-62BBCF23C5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71783B-2FB6-1E52-2989-33E8A071B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F74FEA-BD59-E551-28BA-DEB2DC0D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64258-7573-2EE8-7B52-E8A7B2E53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67692-91DC-DF22-99EA-0D1CE3438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96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954E5C-377E-E1A4-F1EA-4292536C6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6EA02-52E6-2902-853C-3B1BDBEF1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55314A-787A-D294-3331-697CB80BB4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3E2954-25E2-0C4C-ADAE-B1BCD001D730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2562B-F13A-26C6-EF11-B5EC5A3AF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8663F-6032-A672-65B1-209DEA3330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46E581-FFBD-9A4B-A606-502235C3A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27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3">
            <a:extLst>
              <a:ext uri="{FF2B5EF4-FFF2-40B4-BE49-F238E27FC236}">
                <a16:creationId xmlns:a16="http://schemas.microsoft.com/office/drawing/2014/main" id="{D987EA40-D611-9AB7-CE4D-EAC29F1474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96" r="22254"/>
          <a:stretch/>
        </p:blipFill>
        <p:spPr bwMode="auto">
          <a:xfrm>
            <a:off x="8057543" y="569816"/>
            <a:ext cx="5453743" cy="64567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F5706F0-A3FC-2E00-174D-A8AA31324E54}"/>
              </a:ext>
            </a:extLst>
          </p:cNvPr>
          <p:cNvSpPr/>
          <p:nvPr/>
        </p:nvSpPr>
        <p:spPr>
          <a:xfrm>
            <a:off x="10106120" y="5289670"/>
            <a:ext cx="957943" cy="609600"/>
          </a:xfrm>
          <a:prstGeom prst="rect">
            <a:avLst/>
          </a:prstGeom>
          <a:noFill/>
          <a:ln w="889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FA4814-6BCE-716A-830D-EB6676B04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643" y="317500"/>
            <a:ext cx="5461000" cy="6464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3F2739-DD95-2063-1C1F-846B0BE6AA2B}"/>
              </a:ext>
            </a:extLst>
          </p:cNvPr>
          <p:cNvSpPr txBox="1"/>
          <p:nvPr/>
        </p:nvSpPr>
        <p:spPr>
          <a:xfrm>
            <a:off x="2599256" y="6452296"/>
            <a:ext cx="825867" cy="369332"/>
          </a:xfrm>
          <a:prstGeom prst="rect">
            <a:avLst/>
          </a:prstGeom>
          <a:solidFill>
            <a:schemeClr val="bg1">
              <a:alpha val="53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Green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34CBBD-C5C6-B835-D322-6E333A551955}"/>
              </a:ext>
            </a:extLst>
          </p:cNvPr>
          <p:cNvSpPr txBox="1"/>
          <p:nvPr/>
        </p:nvSpPr>
        <p:spPr>
          <a:xfrm>
            <a:off x="2792425" y="6083936"/>
            <a:ext cx="646331" cy="369332"/>
          </a:xfrm>
          <a:prstGeom prst="rect">
            <a:avLst/>
          </a:prstGeom>
          <a:solidFill>
            <a:schemeClr val="bg1">
              <a:alpha val="53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Blue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94CC9B-204B-31E5-C6B4-38889C3E3871}"/>
              </a:ext>
            </a:extLst>
          </p:cNvPr>
          <p:cNvSpPr txBox="1"/>
          <p:nvPr/>
        </p:nvSpPr>
        <p:spPr>
          <a:xfrm>
            <a:off x="2599256" y="5714604"/>
            <a:ext cx="851515" cy="369332"/>
          </a:xfrm>
          <a:prstGeom prst="rect">
            <a:avLst/>
          </a:prstGeom>
          <a:solidFill>
            <a:schemeClr val="bg1">
              <a:alpha val="52822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Purple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D3D1F4-40E5-DDE1-A392-51E9F0688EFA}"/>
              </a:ext>
            </a:extLst>
          </p:cNvPr>
          <p:cNvCxnSpPr>
            <a:cxnSpLocks/>
          </p:cNvCxnSpPr>
          <p:nvPr/>
        </p:nvCxnSpPr>
        <p:spPr>
          <a:xfrm>
            <a:off x="3350683" y="5912486"/>
            <a:ext cx="557288" cy="0"/>
          </a:xfrm>
          <a:prstGeom prst="line">
            <a:avLst/>
          </a:prstGeom>
          <a:ln w="635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E50191C-1C66-7F97-D4FB-C442DB226561}"/>
              </a:ext>
            </a:extLst>
          </p:cNvPr>
          <p:cNvCxnSpPr>
            <a:cxnSpLocks/>
          </p:cNvCxnSpPr>
          <p:nvPr/>
        </p:nvCxnSpPr>
        <p:spPr>
          <a:xfrm flipV="1">
            <a:off x="3361569" y="5963381"/>
            <a:ext cx="665222" cy="284993"/>
          </a:xfrm>
          <a:prstGeom prst="line">
            <a:avLst/>
          </a:prstGeom>
          <a:ln w="635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6DC0D74-8752-62F2-360E-0D22C83850D4}"/>
              </a:ext>
            </a:extLst>
          </p:cNvPr>
          <p:cNvCxnSpPr>
            <a:cxnSpLocks/>
          </p:cNvCxnSpPr>
          <p:nvPr/>
        </p:nvCxnSpPr>
        <p:spPr>
          <a:xfrm flipV="1">
            <a:off x="3393167" y="6021631"/>
            <a:ext cx="836818" cy="536105"/>
          </a:xfrm>
          <a:prstGeom prst="line">
            <a:avLst/>
          </a:prstGeom>
          <a:ln w="635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F01C0B8-2DA3-3EDC-5CB9-82D9BCC17E14}"/>
              </a:ext>
            </a:extLst>
          </p:cNvPr>
          <p:cNvSpPr txBox="1"/>
          <p:nvPr/>
        </p:nvSpPr>
        <p:spPr>
          <a:xfrm>
            <a:off x="6156945" y="4116064"/>
            <a:ext cx="84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Yellow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D8E015B-B375-8F5E-58CE-EF06F7C33B94}"/>
              </a:ext>
            </a:extLst>
          </p:cNvPr>
          <p:cNvSpPr txBox="1"/>
          <p:nvPr/>
        </p:nvSpPr>
        <p:spPr>
          <a:xfrm>
            <a:off x="6156945" y="3838838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Orange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07075D1-103B-E2F9-018E-7B298618E7E8}"/>
              </a:ext>
            </a:extLst>
          </p:cNvPr>
          <p:cNvCxnSpPr>
            <a:cxnSpLocks/>
          </p:cNvCxnSpPr>
          <p:nvPr/>
        </p:nvCxnSpPr>
        <p:spPr>
          <a:xfrm flipV="1">
            <a:off x="5971168" y="4023504"/>
            <a:ext cx="220360" cy="92560"/>
          </a:xfrm>
          <a:prstGeom prst="line">
            <a:avLst/>
          </a:prstGeom>
          <a:ln w="635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197E8D8-BEAF-673C-68FE-C94F42DDA606}"/>
              </a:ext>
            </a:extLst>
          </p:cNvPr>
          <p:cNvCxnSpPr>
            <a:cxnSpLocks/>
          </p:cNvCxnSpPr>
          <p:nvPr/>
        </p:nvCxnSpPr>
        <p:spPr>
          <a:xfrm>
            <a:off x="5971168" y="4300730"/>
            <a:ext cx="220360" cy="0"/>
          </a:xfrm>
          <a:prstGeom prst="line">
            <a:avLst/>
          </a:prstGeom>
          <a:ln w="635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47DF4BE3-462D-5180-071A-8E4924592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3550" y="127000"/>
            <a:ext cx="61849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420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Hosen, Jacob Daniel</dc:creator>
  <cp:lastModifiedBy>Hosen, Jacob Daniel</cp:lastModifiedBy>
  <cp:revision>1</cp:revision>
  <dcterms:created xsi:type="dcterms:W3CDTF">2023-05-19T04:03:56Z</dcterms:created>
  <dcterms:modified xsi:type="dcterms:W3CDTF">2023-05-24T00:56:21Z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2023-05-24T00:56:21Z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c2c8b985-ca8e-4b5d-a4e0-f112563426f2</vt:lpwstr>
  </property>
  <property fmtid="{D5CDD505-2E9C-101B-9397-08002B2CF9AE}" pid="8" name="MSIP_Label_4044bd30-2ed7-4c9d-9d12-46200872a97b_ContentBits">
    <vt:lpwstr>0</vt:lpwstr>
  </property>
</Properties>
</file>

<file path=docProps/thumbnail.jpeg>
</file>